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303" r:id="rId9"/>
    <p:sldId id="280" r:id="rId10"/>
    <p:sldId id="288" r:id="rId11"/>
    <p:sldId id="295" r:id="rId12"/>
    <p:sldId id="304" r:id="rId13"/>
    <p:sldId id="305" r:id="rId14"/>
    <p:sldId id="300" r:id="rId15"/>
    <p:sldId id="299" r:id="rId16"/>
    <p:sldId id="301" r:id="rId17"/>
    <p:sldId id="30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77"/>
    <a:srgbClr val="CC0099"/>
    <a:srgbClr val="00A1D7"/>
    <a:srgbClr val="FF35D5"/>
    <a:srgbClr val="EEEEEE"/>
    <a:srgbClr val="BD296C"/>
    <a:srgbClr val="CC00FF"/>
    <a:srgbClr val="781228"/>
    <a:srgbClr val="33CAFF"/>
    <a:srgbClr val="D9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F-4D0A-88A5-4E68C9AB751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F-4D0A-88A5-4E68C9AB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fif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53.jfif"/><Relationship Id="rId12" Type="http://schemas.openxmlformats.org/officeDocument/2006/relationships/image" Target="../media/image5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fif"/><Relationship Id="rId11" Type="http://schemas.openxmlformats.org/officeDocument/2006/relationships/image" Target="../media/image55.png"/><Relationship Id="rId5" Type="http://schemas.openxmlformats.org/officeDocument/2006/relationships/image" Target="../media/image51.jfif"/><Relationship Id="rId10" Type="http://schemas.openxmlformats.org/officeDocument/2006/relationships/image" Target="../media/image4.svg"/><Relationship Id="rId4" Type="http://schemas.openxmlformats.org/officeDocument/2006/relationships/image" Target="../media/image50.jf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65.jfif"/><Relationship Id="rId17" Type="http://schemas.openxmlformats.org/officeDocument/2006/relationships/image" Target="../media/image21.png"/><Relationship Id="rId2" Type="http://schemas.openxmlformats.org/officeDocument/2006/relationships/image" Target="../media/image41.png"/><Relationship Id="rId16" Type="http://schemas.openxmlformats.org/officeDocument/2006/relationships/image" Target="../media/image6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62.svg"/><Relationship Id="rId15" Type="http://schemas.openxmlformats.org/officeDocument/2006/relationships/image" Target="../media/image68.jfif"/><Relationship Id="rId10" Type="http://schemas.openxmlformats.org/officeDocument/2006/relationships/image" Target="../media/image23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67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2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71.png"/><Relationship Id="rId17" Type="http://schemas.openxmlformats.org/officeDocument/2006/relationships/image" Target="../media/image21.png"/><Relationship Id="rId2" Type="http://schemas.openxmlformats.org/officeDocument/2006/relationships/image" Target="../media/image70.png"/><Relationship Id="rId16" Type="http://schemas.openxmlformats.org/officeDocument/2006/relationships/image" Target="../media/image7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7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2.sv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2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17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16.png"/><Relationship Id="rId5" Type="http://schemas.openxmlformats.org/officeDocument/2006/relationships/image" Target="../media/image43.jpeg"/><Relationship Id="rId10" Type="http://schemas.openxmlformats.org/officeDocument/2006/relationships/image" Target="../media/image48.sv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6" y="24084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0" y="2417425"/>
            <a:ext cx="6571720" cy="2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0FFA31-8080-4780-A783-5EAF3A2E3B16}"/>
              </a:ext>
            </a:extLst>
          </p:cNvPr>
          <p:cNvSpPr txBox="1"/>
          <p:nvPr/>
        </p:nvSpPr>
        <p:spPr>
          <a:xfrm>
            <a:off x="-448247" y="551543"/>
            <a:ext cx="5397617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PRODUTIVIDADE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80B83604-343D-4F1A-A1AD-A43D5B1FA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69414"/>
              </p:ext>
            </p:extLst>
          </p:nvPr>
        </p:nvGraphicFramePr>
        <p:xfrm>
          <a:off x="5142041" y="1259429"/>
          <a:ext cx="5772702" cy="50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45C2D8-22FC-4C66-AFF8-2767BA97657C}"/>
              </a:ext>
            </a:extLst>
          </p:cNvPr>
          <p:cNvSpPr txBox="1"/>
          <p:nvPr/>
        </p:nvSpPr>
        <p:spPr>
          <a:xfrm>
            <a:off x="565702" y="276728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A48C8B-A2D6-49E3-AEE6-EF4B1CB87ACB}"/>
              </a:ext>
            </a:extLst>
          </p:cNvPr>
          <p:cNvSpPr txBox="1"/>
          <p:nvPr/>
        </p:nvSpPr>
        <p:spPr>
          <a:xfrm>
            <a:off x="5511761" y="6332779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6" grpId="0">
        <p:bldAsOne/>
      </p:bldGraphic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303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Abadi</vt:lpstr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144</cp:revision>
  <dcterms:created xsi:type="dcterms:W3CDTF">2021-03-05T23:06:20Z</dcterms:created>
  <dcterms:modified xsi:type="dcterms:W3CDTF">2021-04-07T15:08:15Z</dcterms:modified>
</cp:coreProperties>
</file>